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6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50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0807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74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7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69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24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8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52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7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1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02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2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8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18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1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09CE10-B8C6-462E-B406-DB551D26A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980" b="7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97382-FEA7-674C-8649-163AAAEAA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CA" b="1" dirty="0">
                <a:effectLst/>
              </a:rPr>
              <a:t>Neighborhood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92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Results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86BDCB-7937-ED4C-815C-30A120745215}"/>
              </a:ext>
            </a:extLst>
          </p:cNvPr>
          <p:cNvSpPr txBox="1">
            <a:spLocks/>
          </p:cNvSpPr>
          <p:nvPr/>
        </p:nvSpPr>
        <p:spPr>
          <a:xfrm>
            <a:off x="1295401" y="1670981"/>
            <a:ext cx="10353762" cy="5406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CA" dirty="0">
                <a:effectLst/>
              </a:rPr>
              <a:t>Cluster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ACEB0-8F37-134B-9328-F143846A2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55404"/>
            <a:ext cx="10353761" cy="9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3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Results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86BDCB-7937-ED4C-815C-30A120745215}"/>
              </a:ext>
            </a:extLst>
          </p:cNvPr>
          <p:cNvSpPr txBox="1">
            <a:spLocks/>
          </p:cNvSpPr>
          <p:nvPr/>
        </p:nvSpPr>
        <p:spPr>
          <a:xfrm>
            <a:off x="1295401" y="1670981"/>
            <a:ext cx="10353762" cy="5406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CA" dirty="0">
                <a:effectLst/>
              </a:rPr>
              <a:t>Cluster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A80BD-47BF-E747-817C-F861A3B14FD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11" y="2542836"/>
            <a:ext cx="9860946" cy="100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5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Results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86BDCB-7937-ED4C-815C-30A120745215}"/>
              </a:ext>
            </a:extLst>
          </p:cNvPr>
          <p:cNvSpPr txBox="1">
            <a:spLocks/>
          </p:cNvSpPr>
          <p:nvPr/>
        </p:nvSpPr>
        <p:spPr>
          <a:xfrm>
            <a:off x="1295401" y="1670981"/>
            <a:ext cx="10353762" cy="5406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CA" dirty="0">
                <a:effectLst/>
              </a:rPr>
              <a:t>Cluster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F4BF7-45EA-DB4D-AB79-D3A08B7EE6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43470"/>
            <a:ext cx="10109885" cy="8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3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Introduction/Business Problem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BB93-4148-C346-BD56-11132BB26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2285343"/>
          </a:xfrm>
        </p:spPr>
        <p:txBody>
          <a:bodyPr/>
          <a:lstStyle/>
          <a:p>
            <a:r>
              <a:rPr lang="en-CA" dirty="0">
                <a:effectLst/>
              </a:rPr>
              <a:t>Toronto is a diversified and multi-culture city. There are lots of business potentials regarding different culture background and traditions. In order to open a new business successfully, we need to explore the neighborhood and have some insight about the target area and people.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8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Data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BB93-4148-C346-BD56-11132BB26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2285343"/>
          </a:xfrm>
        </p:spPr>
        <p:txBody>
          <a:bodyPr/>
          <a:lstStyle/>
          <a:p>
            <a:r>
              <a:rPr lang="en-CA" dirty="0">
                <a:effectLst/>
              </a:rPr>
              <a:t>I use the Wikipedia page of Canada’s postal code list to create a Toronto neighborhood </a:t>
            </a:r>
            <a:r>
              <a:rPr lang="en-CA" dirty="0" err="1">
                <a:effectLst/>
              </a:rPr>
              <a:t>dataframe</a:t>
            </a:r>
            <a:r>
              <a:rPr lang="en-CA" dirty="0">
                <a:effectLst/>
              </a:rPr>
              <a:t>. Then use the latitude and longitude of given borough or neighborhood to explore the most common venues in </a:t>
            </a:r>
            <a:r>
              <a:rPr lang="en-CA" dirty="0" err="1">
                <a:effectLst/>
              </a:rPr>
              <a:t>Forsquare</a:t>
            </a:r>
            <a:r>
              <a:rPr lang="en-CA" dirty="0">
                <a:effectLst/>
              </a:rPr>
              <a:t> API.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6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Methodology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BB93-4148-C346-BD56-11132BB26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1003081"/>
          </a:xfrm>
        </p:spPr>
        <p:txBody>
          <a:bodyPr>
            <a:normAutofit/>
          </a:bodyPr>
          <a:lstStyle/>
          <a:p>
            <a:r>
              <a:rPr lang="en-CA" dirty="0">
                <a:effectLst/>
              </a:rPr>
              <a:t>Scrape a Wikipedia page to get the postcode, borough and neighborhood of Toronto.</a:t>
            </a:r>
          </a:p>
          <a:p>
            <a:r>
              <a:rPr lang="en-CA" dirty="0">
                <a:effectLst/>
              </a:rPr>
              <a:t> Merge with coordinates.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B0768-AB41-B148-9002-0226166890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17" y="3079530"/>
            <a:ext cx="8736832" cy="25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0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Methodology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BB93-4148-C346-BD56-11132BB26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540626"/>
          </a:xfrm>
        </p:spPr>
        <p:txBody>
          <a:bodyPr>
            <a:normAutofit/>
          </a:bodyPr>
          <a:lstStyle/>
          <a:p>
            <a:r>
              <a:rPr lang="en-US" dirty="0"/>
              <a:t>Create a Toronto map using Folium.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70A4B-8303-C44A-AE2C-68F7EDF94D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59" y="2826628"/>
            <a:ext cx="8552935" cy="288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8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Methodology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BB93-4148-C346-BD56-11132BB26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540626"/>
          </a:xfrm>
        </p:spPr>
        <p:txBody>
          <a:bodyPr>
            <a:normAutofit/>
          </a:bodyPr>
          <a:lstStyle/>
          <a:p>
            <a:r>
              <a:rPr lang="en-US" dirty="0"/>
              <a:t>Focus on North York borough and create a map using Folium.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E58A9-397F-3148-83D5-461D09303B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7" y="2822968"/>
            <a:ext cx="7280189" cy="31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9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Methodology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BB93-4148-C346-BD56-11132BB26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540626"/>
          </a:xfrm>
        </p:spPr>
        <p:txBody>
          <a:bodyPr>
            <a:normAutofit fontScale="85000" lnSpcReduction="10000"/>
          </a:bodyPr>
          <a:lstStyle/>
          <a:p>
            <a:r>
              <a:rPr lang="en-CA" dirty="0">
                <a:effectLst/>
              </a:rPr>
              <a:t>Run k-means to cluster the neighborhood into 5 clusters and use the folium map to visualize the clusters.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5F794-DB3B-3F40-B7B5-09BA305853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433" y="2617077"/>
            <a:ext cx="5943600" cy="40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2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Results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BB93-4148-C346-BD56-11132BB26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540626"/>
          </a:xfrm>
        </p:spPr>
        <p:txBody>
          <a:bodyPr>
            <a:normAutofit/>
          </a:bodyPr>
          <a:lstStyle/>
          <a:p>
            <a:r>
              <a:rPr lang="en-CA" dirty="0">
                <a:effectLst/>
              </a:rPr>
              <a:t>Look at 5 clusters individually: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06A05-DEFE-2B49-988D-1623425BDE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63" y="3096940"/>
            <a:ext cx="10132794" cy="34644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86BDCB-7937-ED4C-815C-30A120745215}"/>
              </a:ext>
            </a:extLst>
          </p:cNvPr>
          <p:cNvSpPr txBox="1">
            <a:spLocks/>
          </p:cNvSpPr>
          <p:nvPr/>
        </p:nvSpPr>
        <p:spPr>
          <a:xfrm>
            <a:off x="1270687" y="2556315"/>
            <a:ext cx="10353762" cy="5406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CA" dirty="0">
                <a:effectLst/>
              </a:rPr>
              <a:t>Cluster 1</a:t>
            </a:r>
          </a:p>
        </p:txBody>
      </p:sp>
    </p:spTree>
    <p:extLst>
      <p:ext uri="{BB962C8B-B14F-4D97-AF65-F5344CB8AC3E}">
        <p14:creationId xmlns:p14="http://schemas.microsoft.com/office/powerpoint/2010/main" val="344511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2826-8036-2D46-B295-45E3540C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3200" b="1" dirty="0">
                <a:effectLst/>
              </a:rPr>
              <a:t>Results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86BDCB-7937-ED4C-815C-30A120745215}"/>
              </a:ext>
            </a:extLst>
          </p:cNvPr>
          <p:cNvSpPr txBox="1">
            <a:spLocks/>
          </p:cNvSpPr>
          <p:nvPr/>
        </p:nvSpPr>
        <p:spPr>
          <a:xfrm>
            <a:off x="1295401" y="1670981"/>
            <a:ext cx="10353762" cy="5406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CA" dirty="0">
                <a:effectLst/>
              </a:rPr>
              <a:t>Cluster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AB916-FCFA-B64D-BFE5-C4E68068199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5830"/>
            <a:ext cx="9972157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61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43241"/>
      </a:dk2>
      <a:lt2>
        <a:srgbClr val="E3E8E2"/>
      </a:lt2>
      <a:accent1>
        <a:srgbClr val="A84DC3"/>
      </a:accent1>
      <a:accent2>
        <a:srgbClr val="7048B7"/>
      </a:accent2>
      <a:accent3>
        <a:srgbClr val="4D54C3"/>
      </a:accent3>
      <a:accent4>
        <a:srgbClr val="3B73B1"/>
      </a:accent4>
      <a:accent5>
        <a:srgbClr val="4AB0BC"/>
      </a:accent5>
      <a:accent6>
        <a:srgbClr val="3BB18D"/>
      </a:accent6>
      <a:hlink>
        <a:srgbClr val="398CAB"/>
      </a:hlink>
      <a:folHlink>
        <a:srgbClr val="7F7F7F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176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SlateVTI</vt:lpstr>
      <vt:lpstr>Neighborhood Final Project</vt:lpstr>
      <vt:lpstr>Introduction/Business Problem</vt:lpstr>
      <vt:lpstr>Data</vt:lpstr>
      <vt:lpstr>Methodology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Neighborhood Final Project</dc:title>
  <dc:creator>IVY Wang</dc:creator>
  <cp:lastModifiedBy>IVY Wang</cp:lastModifiedBy>
  <cp:revision>6</cp:revision>
  <dcterms:created xsi:type="dcterms:W3CDTF">2019-07-11T16:28:43Z</dcterms:created>
  <dcterms:modified xsi:type="dcterms:W3CDTF">2019-07-11T16:46:38Z</dcterms:modified>
</cp:coreProperties>
</file>